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5" r:id="rId3"/>
    <p:sldId id="266" r:id="rId4"/>
    <p:sldId id="267" r:id="rId5"/>
    <p:sldId id="261" r:id="rId6"/>
    <p:sldId id="262" r:id="rId7"/>
    <p:sldId id="257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43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3015" autoAdjust="0"/>
    <p:restoredTop sz="94660"/>
  </p:normalViewPr>
  <p:slideViewPr>
    <p:cSldViewPr snapToGrid="0">
      <p:cViewPr>
        <p:scale>
          <a:sx n="66" d="100"/>
          <a:sy n="66" d="100"/>
        </p:scale>
        <p:origin x="162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1989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2134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7974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7451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2793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4884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6166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683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6711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4407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ko-KR" altLang="en-US" dirty="0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631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D58DFE-5EE5-4C3D-9FD7-641E8E5BB7CD}" type="datetimeFigureOut">
              <a:rPr lang="ko-KR" altLang="en-US" smtClean="0"/>
              <a:t>2020-09-16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9E86A-E839-483F-A403-5653712C7EA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7282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7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5926" y="0"/>
            <a:ext cx="549134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87187" y="863601"/>
            <a:ext cx="499252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spc="700" dirty="0" smtClean="0">
                <a:solidFill>
                  <a:srgbClr val="4A4394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INFORMATION</a:t>
            </a:r>
            <a:endParaRPr lang="ko-KR" altLang="en-US" sz="6400" spc="700" dirty="0">
              <a:solidFill>
                <a:srgbClr val="4A4394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87187" y="2173047"/>
            <a:ext cx="1069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4A4394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이름</a:t>
            </a:r>
            <a:endParaRPr lang="ko-KR" altLang="en-US" sz="3600" dirty="0">
              <a:solidFill>
                <a:srgbClr val="4A4394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67756" y="2173047"/>
            <a:ext cx="1511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김은주</a:t>
            </a:r>
            <a:endParaRPr lang="ko-KR" altLang="en-US" sz="3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87187" y="3051606"/>
            <a:ext cx="627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4A4394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키</a:t>
            </a:r>
            <a:endParaRPr lang="ko-KR" altLang="en-US" sz="3600" dirty="0">
              <a:solidFill>
                <a:srgbClr val="4A4394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87187" y="4038133"/>
            <a:ext cx="1511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4A4394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몸무게</a:t>
            </a:r>
            <a:endParaRPr lang="ko-KR" altLang="en-US" sz="3600" dirty="0">
              <a:solidFill>
                <a:srgbClr val="4A4394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033717" y="3141931"/>
            <a:ext cx="1745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168cm</a:t>
            </a:r>
            <a:endParaRPr lang="ko-KR" altLang="en-US" sz="3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492497" y="4110815"/>
            <a:ext cx="12872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48kg</a:t>
            </a:r>
            <a:endParaRPr lang="ko-KR" altLang="en-US" sz="3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87186" y="5115797"/>
            <a:ext cx="1511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4A4394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사이즈</a:t>
            </a:r>
            <a:endParaRPr lang="ko-KR" altLang="en-US" sz="3600" dirty="0">
              <a:solidFill>
                <a:srgbClr val="4A4394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701895" y="5115797"/>
            <a:ext cx="20778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S/32-34</a:t>
            </a:r>
            <a:endParaRPr lang="ko-KR" altLang="en-US" sz="3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466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604309" y="1493988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4A4394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생년월일</a:t>
            </a:r>
            <a:endParaRPr lang="ko-KR" altLang="en-US" sz="3600" dirty="0">
              <a:solidFill>
                <a:srgbClr val="4A4394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24215" y="1493988"/>
            <a:ext cx="29610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1987/10/09</a:t>
            </a:r>
            <a:endParaRPr lang="ko-KR" altLang="en-US" sz="3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04309" y="3105833"/>
            <a:ext cx="1069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4A4394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취미</a:t>
            </a:r>
            <a:endParaRPr lang="ko-KR" altLang="en-US" sz="3600" dirty="0">
              <a:solidFill>
                <a:srgbClr val="4A4394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04309" y="4999235"/>
            <a:ext cx="1069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4A4394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특기</a:t>
            </a:r>
            <a:endParaRPr lang="ko-KR" altLang="en-US" sz="3600" dirty="0">
              <a:solidFill>
                <a:srgbClr val="4A4394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333017" y="3105833"/>
            <a:ext cx="26522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dirty="0" err="1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롱보드</a:t>
            </a:r>
            <a:r>
              <a:rPr lang="ko-KR" altLang="en-US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타기</a:t>
            </a:r>
            <a:endParaRPr lang="en-US" altLang="ko-KR" sz="3600" dirty="0" smtClean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pPr algn="r"/>
            <a:r>
              <a:rPr lang="en-US" altLang="ko-KR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K-POP </a:t>
            </a:r>
            <a:r>
              <a:rPr lang="ko-KR" altLang="en-US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댄스</a:t>
            </a:r>
            <a:endParaRPr lang="ko-KR" altLang="en-US" sz="3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939941" y="4999236"/>
            <a:ext cx="1954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 dirty="0" err="1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치어리딩</a:t>
            </a:r>
            <a:endParaRPr lang="ko-KR" altLang="en-US" sz="3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43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787187" y="863601"/>
            <a:ext cx="528272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 smtClean="0">
                <a:solidFill>
                  <a:srgbClr val="4A4394"/>
                </a:solidFill>
                <a:latin typeface="스웨거 TTF" panose="020B0600000101010101" pitchFamily="50" charset="-127"/>
                <a:ea typeface="스웨거 TTF" panose="020B0600000101010101" pitchFamily="50" charset="-127"/>
              </a:rPr>
              <a:t>PERSONAL HISTORY</a:t>
            </a:r>
            <a:endParaRPr lang="ko-KR" altLang="en-US" sz="6400" dirty="0">
              <a:solidFill>
                <a:srgbClr val="4A4394"/>
              </a:solidFill>
              <a:latin typeface="스웨거 TTF" panose="020B0600000101010101" pitchFamily="50" charset="-127"/>
              <a:ea typeface="스웨거 TTF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87187" y="2173047"/>
            <a:ext cx="1069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4A4394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이름</a:t>
            </a:r>
            <a:endParaRPr lang="ko-KR" altLang="en-US" sz="3600" dirty="0">
              <a:solidFill>
                <a:srgbClr val="4A4394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67756" y="2173047"/>
            <a:ext cx="1511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김은주</a:t>
            </a:r>
            <a:endParaRPr lang="ko-KR" altLang="en-US" sz="3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87187" y="3051606"/>
            <a:ext cx="627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4A4394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키</a:t>
            </a:r>
            <a:endParaRPr lang="ko-KR" altLang="en-US" sz="3600" dirty="0">
              <a:solidFill>
                <a:srgbClr val="4A4394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87187" y="4038133"/>
            <a:ext cx="1511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4A4394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몸무게</a:t>
            </a:r>
            <a:endParaRPr lang="ko-KR" altLang="en-US" sz="3600" dirty="0">
              <a:solidFill>
                <a:srgbClr val="4A4394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033717" y="3141931"/>
            <a:ext cx="1745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168cm</a:t>
            </a:r>
            <a:endParaRPr lang="ko-KR" altLang="en-US" sz="3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492497" y="4110815"/>
            <a:ext cx="12872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48kg</a:t>
            </a:r>
            <a:endParaRPr lang="ko-KR" altLang="en-US" sz="3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87186" y="5115797"/>
            <a:ext cx="1511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4A4394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사이즈</a:t>
            </a:r>
            <a:endParaRPr lang="ko-KR" altLang="en-US" sz="3600" dirty="0">
              <a:solidFill>
                <a:srgbClr val="4A4394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701895" y="5115797"/>
            <a:ext cx="20778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S/32-34</a:t>
            </a:r>
            <a:endParaRPr lang="ko-KR" altLang="en-US" sz="3600" dirty="0"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839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49712" cy="685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814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67"/>
          <a:stretch/>
        </p:blipFill>
        <p:spPr>
          <a:xfrm>
            <a:off x="-1" y="-1"/>
            <a:ext cx="9866057" cy="6865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786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587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1854</TotalTime>
  <Words>28</Words>
  <Application>Microsoft Office PowerPoint</Application>
  <PresentationFormat>와이드스크린</PresentationFormat>
  <Paragraphs>25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맑은 고딕</vt:lpstr>
      <vt:lpstr>스웨거 TTF</vt:lpstr>
      <vt:lpstr>에스코어 드림 6 Bold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gada2023@naver.com</dc:creator>
  <cp:lastModifiedBy>gada2023@naver.com</cp:lastModifiedBy>
  <cp:revision>21</cp:revision>
  <dcterms:created xsi:type="dcterms:W3CDTF">2020-08-20T05:28:12Z</dcterms:created>
  <dcterms:modified xsi:type="dcterms:W3CDTF">2020-09-16T13:11:14Z</dcterms:modified>
</cp:coreProperties>
</file>

<file path=docProps/thumbnail.jpeg>
</file>